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20" y="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1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image" Target="../media/image62.png"/><Relationship Id="rId9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61.png"/><Relationship Id="rId7" Type="http://schemas.openxmlformats.org/officeDocument/2006/relationships/image" Target="../media/image10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04.png"/><Relationship Id="rId4" Type="http://schemas.openxmlformats.org/officeDocument/2006/relationships/image" Target="../media/image62.png"/><Relationship Id="rId9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5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5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5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5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5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7.png"/><Relationship Id="rId4" Type="http://schemas.openxmlformats.org/officeDocument/2006/relationships/image" Target="../media/image106.png"/><Relationship Id="rId9" Type="http://schemas.openxmlformats.org/officeDocument/2006/relationships/image" Target="../media/image1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image" Target="../media/image119.png"/><Relationship Id="rId4" Type="http://schemas.openxmlformats.org/officeDocument/2006/relationships/image" Target="../media/image107.png"/><Relationship Id="rId9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13.png"/><Relationship Id="rId10" Type="http://schemas.openxmlformats.org/officeDocument/2006/relationships/image" Target="../media/image120.png"/><Relationship Id="rId4" Type="http://schemas.openxmlformats.org/officeDocument/2006/relationships/image" Target="../media/image107.png"/><Relationship Id="rId9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25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1" Type="http://schemas.openxmlformats.org/officeDocument/2006/relationships/image" Target="../media/image29.png"/><Relationship Id="rId5" Type="http://schemas.openxmlformats.org/officeDocument/2006/relationships/image" Target="../media/image123.png"/><Relationship Id="rId10" Type="http://schemas.openxmlformats.org/officeDocument/2006/relationships/image" Target="../media/image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2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21.png"/><Relationship Id="rId10" Type="http://schemas.openxmlformats.org/officeDocument/2006/relationships/image" Target="../media/image130.png"/><Relationship Id="rId4" Type="http://schemas.openxmlformats.org/officeDocument/2006/relationships/image" Target="../media/image123.png"/><Relationship Id="rId9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06.png"/><Relationship Id="rId7" Type="http://schemas.openxmlformats.org/officeDocument/2006/relationships/image" Target="../media/image29.png"/><Relationship Id="rId12" Type="http://schemas.openxmlformats.org/officeDocument/2006/relationships/image" Target="../media/image1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34.png"/><Relationship Id="rId5" Type="http://schemas.openxmlformats.org/officeDocument/2006/relationships/image" Target="../media/image113.png"/><Relationship Id="rId10" Type="http://schemas.openxmlformats.org/officeDocument/2006/relationships/image" Target="../media/image133.png"/><Relationship Id="rId4" Type="http://schemas.openxmlformats.org/officeDocument/2006/relationships/image" Target="../media/image107.png"/><Relationship Id="rId9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0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19.png"/><Relationship Id="rId21" Type="http://schemas.openxmlformats.org/officeDocument/2006/relationships/image" Target="../media/image60.png"/><Relationship Id="rId7" Type="http://schemas.openxmlformats.org/officeDocument/2006/relationships/image" Target="../media/image20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18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22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25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1.png"/><Relationship Id="rId21" Type="http://schemas.openxmlformats.org/officeDocument/2006/relationships/image" Target="../media/image80.png"/><Relationship Id="rId7" Type="http://schemas.openxmlformats.org/officeDocument/2006/relationships/image" Target="../media/image29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25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2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61.png"/><Relationship Id="rId7" Type="http://schemas.openxmlformats.org/officeDocument/2006/relationships/image" Target="../media/image29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25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86.png"/><Relationship Id="rId5" Type="http://schemas.openxmlformats.org/officeDocument/2006/relationships/image" Target="../media/image66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62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4630" y="2111161"/>
            <a:ext cx="13005478" cy="4664343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687" y="1130369"/>
            <a:ext cx="8330161" cy="190017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212533" y="5370499"/>
            <a:ext cx="19029209" cy="5274705"/>
            <a:chOff x="-212533" y="5370499"/>
            <a:chExt cx="19029209" cy="5274705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12533" y="5370499"/>
              <a:ext cx="19029209" cy="52747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12533" y="0"/>
            <a:ext cx="6171429" cy="2877429"/>
            <a:chOff x="-212533" y="0"/>
            <a:chExt cx="6171429" cy="287742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212533" y="0"/>
              <a:ext cx="6171429" cy="2877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114286" y="0"/>
            <a:ext cx="6171429" cy="2877429"/>
            <a:chOff x="12114286" y="0"/>
            <a:chExt cx="6171429" cy="28774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14286" y="0"/>
              <a:ext cx="6171429" cy="2877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409997" y="9604852"/>
            <a:ext cx="1465721" cy="448877"/>
            <a:chOff x="8409997" y="9604852"/>
            <a:chExt cx="1465721" cy="448877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09997" y="9604852"/>
              <a:ext cx="1465721" cy="44887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216358" y="9117205"/>
            <a:ext cx="6171429" cy="1086792"/>
            <a:chOff x="6216358" y="9117205"/>
            <a:chExt cx="6171429" cy="108679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6358" y="9117205"/>
              <a:ext cx="6171429" cy="108679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3128" y="5074287"/>
            <a:ext cx="4436141" cy="8223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967583" y="885714"/>
            <a:ext cx="1134581" cy="1122538"/>
            <a:chOff x="3967583" y="885714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3562" y="397715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7583" y="885714"/>
              <a:ext cx="1134581" cy="1122538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0280" y="-282510"/>
            <a:ext cx="13746450" cy="580353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1762753" y="2680872"/>
            <a:ext cx="4187893" cy="4187893"/>
            <a:chOff x="1762753" y="2680872"/>
            <a:chExt cx="4187893" cy="418789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2753" y="268087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34865" y="2445446"/>
            <a:ext cx="6643670" cy="5722827"/>
            <a:chOff x="534865" y="2445446"/>
            <a:chExt cx="6643670" cy="572282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865" y="2445446"/>
              <a:ext cx="6643670" cy="572282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853504" y="2426863"/>
            <a:ext cx="9499293" cy="6762101"/>
            <a:chOff x="7853504" y="2426863"/>
            <a:chExt cx="9499293" cy="676210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53504" y="2426863"/>
              <a:ext cx="9499293" cy="6762101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2800" y="2308305"/>
            <a:ext cx="9307210" cy="62147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967583" y="885714"/>
            <a:ext cx="1134581" cy="1122538"/>
            <a:chOff x="3967583" y="885714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3562" y="397715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7583" y="885714"/>
              <a:ext cx="1134581" cy="11225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1681868" y="2426863"/>
            <a:ext cx="15670929" cy="6762101"/>
            <a:chOff x="1681868" y="2426863"/>
            <a:chExt cx="15670929" cy="676210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1868" y="2426863"/>
              <a:ext cx="15670929" cy="6762101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61640" y="2556659"/>
            <a:ext cx="3555646" cy="1151971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924532" y="2645902"/>
            <a:ext cx="15185602" cy="4993911"/>
            <a:chOff x="1924532" y="2645902"/>
            <a:chExt cx="15185602" cy="499391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4532" y="2645902"/>
              <a:ext cx="15185602" cy="499391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338780" y="7935653"/>
            <a:ext cx="9087780" cy="1065040"/>
            <a:chOff x="5338780" y="7935653"/>
            <a:chExt cx="9087780" cy="1065040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38780" y="7935653"/>
              <a:ext cx="9087780" cy="10650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6093" y="55749"/>
            <a:ext cx="18285714" cy="10399046"/>
            <a:chOff x="126093" y="55749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093" y="55749"/>
              <a:ext cx="18285714" cy="1039904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445446"/>
            <a:ext cx="16253697" cy="6355608"/>
            <a:chOff x="1142102" y="2445446"/>
            <a:chExt cx="16253697" cy="635560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102" y="2445446"/>
              <a:ext cx="16253697" cy="635560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3513781" y="3036395"/>
            <a:ext cx="11369650" cy="5764659"/>
            <a:chOff x="3513781" y="3036395"/>
            <a:chExt cx="11369650" cy="576465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13781" y="3036395"/>
              <a:ext cx="11369650" cy="5764659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402" y="2335440"/>
            <a:ext cx="6100677" cy="11714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760083"/>
            <a:ext cx="16064209" cy="6403312"/>
            <a:chOff x="1142102" y="2760083"/>
            <a:chExt cx="16064209" cy="640331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102" y="2760083"/>
              <a:ext cx="16064209" cy="640331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91426" y="2105519"/>
            <a:ext cx="4133481" cy="1171476"/>
          </a:xfrm>
          <a:prstGeom prst="rect">
            <a:avLst/>
          </a:prstGeom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63926"/>
              </p:ext>
            </p:extLst>
          </p:nvPr>
        </p:nvGraphicFramePr>
        <p:xfrm>
          <a:off x="4790762" y="2847751"/>
          <a:ext cx="9915838" cy="6215693"/>
        </p:xfrm>
        <a:graphic>
          <a:graphicData uri="http://schemas.openxmlformats.org/drawingml/2006/table">
            <a:tbl>
              <a:tblPr/>
              <a:tblGrid>
                <a:gridCol w="1998480">
                  <a:extLst>
                    <a:ext uri="{9D8B030D-6E8A-4147-A177-3AD203B41FA5}">
                      <a16:colId xmlns:a16="http://schemas.microsoft.com/office/drawing/2014/main" val="2792480207"/>
                    </a:ext>
                  </a:extLst>
                </a:gridCol>
                <a:gridCol w="7917358">
                  <a:extLst>
                    <a:ext uri="{9D8B030D-6E8A-4147-A177-3AD203B41FA5}">
                      <a16:colId xmlns:a16="http://schemas.microsoft.com/office/drawing/2014/main" val="3096707405"/>
                    </a:ext>
                  </a:extLst>
                </a:gridCol>
              </a:tblGrid>
              <a:tr h="2781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BB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래미안슈르</a:t>
                      </a: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마을돌봄나눔터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BB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872641"/>
                  </a:ext>
                </a:extLst>
              </a:tr>
              <a:tr h="2781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이용 면적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155m</a:t>
                      </a:r>
                      <a:r>
                        <a:rPr lang="en-US" sz="1600" kern="0" spc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(46.9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평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3934"/>
                  </a:ext>
                </a:extLst>
              </a:tr>
              <a:tr h="2781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개소일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27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</a:t>
                      </a: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809325"/>
                  </a:ext>
                </a:extLst>
              </a:tr>
              <a:tr h="2781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이용 인원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33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443221"/>
                  </a:ext>
                </a:extLst>
              </a:tr>
              <a:tr h="2781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운영 시간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학기 중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13:00~19:00 /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방학 중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9:00~19:00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81070"/>
                  </a:ext>
                </a:extLst>
              </a:tr>
              <a:tr h="2781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운영 인력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전담 교사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보조 교사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380572"/>
                  </a:ext>
                </a:extLst>
              </a:tr>
              <a:tr h="52813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돌봄 운영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·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하원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관리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실내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·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실외 자유 놀이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독서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·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숙제 및 학습 지도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급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·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간식 지도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학부모회 주관 운영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04821"/>
                  </a:ext>
                </a:extLst>
              </a:tr>
              <a:tr h="17778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상시 프로그램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학습 증진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보드게임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과학수업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과학놀이터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소프트웨어 코딩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하브루타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두뇌톡톡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독서 활동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맛있는 독서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정보도서관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활동 등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인성 증진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미술로 쑥쑥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숲 체험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원예 활동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음악 놀이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성품 학교 등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신체 활동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실내 체육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전래놀이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달팽이 놀이터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바른자세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교육 등</a:t>
                      </a: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241971"/>
                  </a:ext>
                </a:extLst>
              </a:tr>
              <a:tr h="52813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특별 프로그램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어린이 날 행사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가족요리활동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가족운동회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가족캠프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지역사회 환경미화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송년파티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178352"/>
                  </a:ext>
                </a:extLst>
              </a:tr>
              <a:tr h="7780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방학 중 외부체험 프로그램</a:t>
                      </a:r>
                    </a:p>
                  </a:txBody>
                  <a:tcPr marL="42078" marR="42078" marT="11633" marB="11633" anchor="ctr">
                    <a:lnL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예술의 전당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국립과천과학관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추사박물관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말박물관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국립현대미술관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수영장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얼음썰매장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등 다양한 체험 프로그램 진행</a:t>
                      </a:r>
                    </a:p>
                  </a:txBody>
                  <a:tcPr marL="42078" marR="42078" marT="11633" marB="11633" anchor="ctr">
                    <a:lnL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EFCC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7471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9974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315365"/>
            <a:ext cx="16301494" cy="6485690"/>
            <a:chOff x="1142102" y="2315365"/>
            <a:chExt cx="16301494" cy="6485690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102" y="231536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3793537" y="2315365"/>
            <a:ext cx="10069413" cy="6485690"/>
            <a:chOff x="3793537" y="2315365"/>
            <a:chExt cx="10069413" cy="6485690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3537" y="2315365"/>
              <a:ext cx="10069413" cy="6485690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91426" y="2105517"/>
            <a:ext cx="4089597" cy="11714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315365"/>
            <a:ext cx="16301494" cy="6485690"/>
            <a:chOff x="1142102" y="2315365"/>
            <a:chExt cx="16301494" cy="6485690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102" y="231536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2571008" y="2482612"/>
            <a:ext cx="11577236" cy="6318442"/>
            <a:chOff x="2571008" y="2482612"/>
            <a:chExt cx="11577236" cy="6318442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1008" y="2482612"/>
              <a:ext cx="11577236" cy="6318442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63158" y="1682202"/>
            <a:ext cx="4089597" cy="11714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315365"/>
            <a:ext cx="16301494" cy="6485690"/>
            <a:chOff x="1142102" y="2315365"/>
            <a:chExt cx="16301494" cy="64856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02" y="231536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3123537" y="3540070"/>
            <a:ext cx="11945724" cy="5151729"/>
            <a:chOff x="3123537" y="3540070"/>
            <a:chExt cx="11945724" cy="515172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3537" y="3540070"/>
              <a:ext cx="11945724" cy="5151729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2658961" y="2315365"/>
            <a:ext cx="9569610" cy="3317177"/>
            <a:chOff x="2658961" y="2315365"/>
            <a:chExt cx="9569610" cy="3317177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58961" y="2315365"/>
              <a:ext cx="9569610" cy="3317177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63158" y="1682202"/>
            <a:ext cx="4089597" cy="11714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315365"/>
            <a:ext cx="16301494" cy="6485690"/>
            <a:chOff x="1142102" y="2315365"/>
            <a:chExt cx="16301494" cy="64856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02" y="231536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45556" y="-282510"/>
            <a:ext cx="14611200" cy="5812680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10816" y="1682199"/>
            <a:ext cx="4089597" cy="1171476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3416724" y="2315365"/>
            <a:ext cx="12553143" cy="5975447"/>
            <a:chOff x="3416724" y="2315365"/>
            <a:chExt cx="12553143" cy="597544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16724" y="2315365"/>
              <a:ext cx="12553143" cy="59754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92110" y="1465535"/>
            <a:ext cx="16301494" cy="7939439"/>
            <a:chOff x="992110" y="1465535"/>
            <a:chExt cx="16301494" cy="793943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110" y="1465535"/>
              <a:ext cx="16301494" cy="793943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552275" y="734125"/>
            <a:ext cx="799764" cy="1462821"/>
            <a:chOff x="3552275" y="734125"/>
            <a:chExt cx="799764" cy="146282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4594" y="54916"/>
              <a:ext cx="1599528" cy="2925641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275" y="734125"/>
              <a:ext cx="799764" cy="1462821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45557" y="-619930"/>
            <a:ext cx="14008803" cy="580353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635520" y="1977945"/>
            <a:ext cx="8937787" cy="1819362"/>
            <a:chOff x="1635520" y="1977945"/>
            <a:chExt cx="8937787" cy="181936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5520" y="1977945"/>
              <a:ext cx="8937787" cy="181936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616937" y="4116138"/>
            <a:ext cx="8920578" cy="1603979"/>
            <a:chOff x="1616937" y="4116138"/>
            <a:chExt cx="8920578" cy="1603979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6937" y="4116138"/>
              <a:ext cx="8920578" cy="160397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303083" y="1854020"/>
            <a:ext cx="4669378" cy="7309374"/>
            <a:chOff x="11303083" y="1854020"/>
            <a:chExt cx="4669378" cy="730937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03083" y="1854020"/>
              <a:ext cx="4669378" cy="730937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552275" y="734125"/>
            <a:ext cx="799764" cy="1462821"/>
            <a:chOff x="3552275" y="734125"/>
            <a:chExt cx="799764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4594" y="54916"/>
              <a:ext cx="1599528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2275" y="734125"/>
              <a:ext cx="799764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92110" y="1465535"/>
            <a:ext cx="16301494" cy="7939439"/>
            <a:chOff x="992110" y="1465535"/>
            <a:chExt cx="16301494" cy="793943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110" y="1465535"/>
              <a:ext cx="16301494" cy="793943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45557" y="-619930"/>
            <a:ext cx="13645125" cy="5803535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674164" y="3385960"/>
            <a:ext cx="14138763" cy="5550961"/>
            <a:chOff x="1674164" y="3385960"/>
            <a:chExt cx="14138763" cy="555096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4164" y="3385960"/>
              <a:ext cx="14138763" cy="555096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79146" y="1555308"/>
            <a:ext cx="4905403" cy="1651650"/>
            <a:chOff x="1279146" y="1555308"/>
            <a:chExt cx="4905403" cy="1651650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9146" y="1555308"/>
              <a:ext cx="4905403" cy="16516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61278" y="1093340"/>
            <a:ext cx="15325572" cy="8342993"/>
            <a:chOff x="1461278" y="1093340"/>
            <a:chExt cx="15325572" cy="834299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1278" y="1093340"/>
              <a:ext cx="15325572" cy="834299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94692" y="-229013"/>
            <a:ext cx="5672295" cy="2644707"/>
            <a:chOff x="-394692" y="-229013"/>
            <a:chExt cx="5672295" cy="264470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94692" y="-229013"/>
              <a:ext cx="5672295" cy="2644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509828" y="-146201"/>
            <a:ext cx="1238926" cy="1186385"/>
            <a:chOff x="15509828" y="-146201"/>
            <a:chExt cx="1238926" cy="118638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09828" y="-146201"/>
              <a:ext cx="1238926" cy="118638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611877" y="-170786"/>
            <a:ext cx="1026302" cy="1212963"/>
            <a:chOff x="16611877" y="-170786"/>
            <a:chExt cx="1026302" cy="121296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11877" y="-170786"/>
              <a:ext cx="1026302" cy="1212963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9847" y="1247543"/>
            <a:ext cx="2668154" cy="164264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0" y="4582481"/>
            <a:ext cx="4947583" cy="5728026"/>
            <a:chOff x="0" y="4582481"/>
            <a:chExt cx="4947583" cy="572802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582481"/>
              <a:ext cx="4947583" cy="572802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785646" y="5665738"/>
            <a:ext cx="6489480" cy="4651163"/>
            <a:chOff x="11785646" y="5665738"/>
            <a:chExt cx="6489480" cy="465116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85646" y="5665738"/>
              <a:ext cx="6489480" cy="465116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61945" y="2852043"/>
            <a:ext cx="10014445" cy="3447168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653934" y="3030978"/>
            <a:ext cx="572281" cy="561036"/>
            <a:chOff x="5653934" y="3030978"/>
            <a:chExt cx="572281" cy="5610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53934" y="3030978"/>
              <a:ext cx="572281" cy="56103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653934" y="5264836"/>
            <a:ext cx="572281" cy="561036"/>
            <a:chOff x="5653934" y="5264836"/>
            <a:chExt cx="572281" cy="56103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53934" y="5264836"/>
              <a:ext cx="572281" cy="561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196945"/>
            <a:ext cx="16301494" cy="6485690"/>
            <a:chOff x="1142102" y="2196945"/>
            <a:chExt cx="16301494" cy="64856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02" y="219694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8556" y="-434100"/>
            <a:ext cx="12978225" cy="5814712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3905035" y="3330511"/>
            <a:ext cx="2302711" cy="2313693"/>
            <a:chOff x="3905035" y="3330511"/>
            <a:chExt cx="2302711" cy="2313693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05035" y="3330511"/>
              <a:ext cx="2302711" cy="231369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884108" y="3354178"/>
            <a:ext cx="1931050" cy="2276475"/>
            <a:chOff x="9884108" y="3354178"/>
            <a:chExt cx="1931050" cy="227647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84108" y="3354178"/>
              <a:ext cx="1931050" cy="227647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489702" y="4492416"/>
            <a:ext cx="3696439" cy="4087090"/>
            <a:chOff x="13489702" y="4492416"/>
            <a:chExt cx="3696439" cy="4087090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89702" y="4492416"/>
              <a:ext cx="3696439" cy="408709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6715812" y="3479390"/>
            <a:ext cx="2577037" cy="2026051"/>
            <a:chOff x="6715812" y="3479390"/>
            <a:chExt cx="2577037" cy="202605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15812" y="3479390"/>
              <a:ext cx="2577037" cy="20260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212533" y="0"/>
            <a:ext cx="18904695" cy="11331637"/>
            <a:chOff x="-212533" y="0"/>
            <a:chExt cx="18904695" cy="1133163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768353" y="6712590"/>
              <a:ext cx="15916033" cy="4615649"/>
              <a:chOff x="2768353" y="6712590"/>
              <a:chExt cx="15916033" cy="4615649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768353" y="6712590"/>
                <a:ext cx="15916033" cy="4615649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-212533" y="0"/>
              <a:ext cx="5483751" cy="2556799"/>
              <a:chOff x="-212533" y="0"/>
              <a:chExt cx="5483751" cy="2556799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-212533" y="0"/>
                <a:ext cx="5483751" cy="2556799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024675" y="0"/>
              <a:ext cx="5261039" cy="2452959"/>
              <a:chOff x="13024675" y="0"/>
              <a:chExt cx="5261039" cy="245295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024675" y="0"/>
                <a:ext cx="5261039" cy="2452959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3252033" y="3088056"/>
            <a:ext cx="11317073" cy="2577763"/>
            <a:chOff x="3252033" y="3088056"/>
            <a:chExt cx="11317073" cy="257776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2033" y="3088056"/>
              <a:ext cx="11317073" cy="2577763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8538" y="2950917"/>
            <a:ext cx="10218377" cy="2705305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49171" y="1652333"/>
            <a:ext cx="1888208" cy="15844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9992" y="-56666"/>
            <a:ext cx="18285714" cy="10399046"/>
            <a:chOff x="149992" y="-56666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992" y="-56666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458032" y="734125"/>
            <a:ext cx="894007" cy="1462821"/>
            <a:chOff x="3458032" y="734125"/>
            <a:chExt cx="894007" cy="14628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9381" y="61068"/>
              <a:ext cx="1788014" cy="2925641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8032" y="734125"/>
              <a:ext cx="894007" cy="146282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2102" y="2196945"/>
            <a:ext cx="16301494" cy="6485690"/>
            <a:chOff x="1142102" y="2196945"/>
            <a:chExt cx="16301494" cy="64856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02" y="2196945"/>
              <a:ext cx="16301494" cy="64856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253148" y="7987886"/>
            <a:ext cx="19114742" cy="2351018"/>
            <a:chOff x="-253148" y="7987886"/>
            <a:chExt cx="19114742" cy="235101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-253148" y="7988209"/>
              <a:ext cx="9677226" cy="2350695"/>
              <a:chOff x="-253148" y="7988209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53148" y="7988209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9184368" y="7987886"/>
              <a:ext cx="9677226" cy="2350695"/>
              <a:chOff x="9184368" y="7987886"/>
              <a:chExt cx="9677226" cy="2350695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4368" y="7987886"/>
                <a:ext cx="9677226" cy="2350695"/>
              </a:xfrm>
              <a:prstGeom prst="rect">
                <a:avLst/>
              </a:prstGeom>
            </p:spPr>
          </p:pic>
        </p:grpSp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45556" y="-282510"/>
            <a:ext cx="14100229" cy="580353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4352039" y="2259913"/>
            <a:ext cx="9193858" cy="6359755"/>
            <a:chOff x="4352039" y="2259913"/>
            <a:chExt cx="9193858" cy="6359755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2039" y="2259913"/>
              <a:ext cx="9193858" cy="63597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189082" y="4417654"/>
            <a:ext cx="1720325" cy="1432567"/>
            <a:chOff x="4189082" y="4417654"/>
            <a:chExt cx="1720325" cy="143256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9082" y="4417654"/>
              <a:ext cx="1720325" cy="143256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1231" y="4224762"/>
            <a:ext cx="6943747" cy="1642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7019" y="2019300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과천시 건강가정지원센터</a:t>
            </a:r>
            <a:r>
              <a:rPr lang="en-US" altLang="ko-KR" sz="3200" b="1" dirty="0" smtClean="0"/>
              <a:t>: 02-503-0070</a:t>
            </a:r>
          </a:p>
          <a:p>
            <a:r>
              <a:rPr lang="ko-KR" altLang="en-US" sz="3200" b="1" dirty="0" err="1" smtClean="0"/>
              <a:t>래미안슈르</a:t>
            </a:r>
            <a:r>
              <a:rPr lang="ko-KR" altLang="en-US" sz="3200" b="1" dirty="0" smtClean="0"/>
              <a:t> </a:t>
            </a:r>
            <a:r>
              <a:rPr lang="ko-KR" altLang="en-US" sz="3200" b="1" dirty="0" err="1" smtClean="0"/>
              <a:t>마을돌봄나눔터</a:t>
            </a:r>
            <a:r>
              <a:rPr lang="en-US" altLang="ko-KR" sz="3200" b="1" dirty="0" smtClean="0"/>
              <a:t>: 02-504-0094</a:t>
            </a:r>
            <a:endParaRPr lang="ko-KR" altLang="en-US"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603995" y="6267015"/>
            <a:ext cx="2657647" cy="1558191"/>
            <a:chOff x="11603995" y="6267015"/>
            <a:chExt cx="2657647" cy="155819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03995" y="6267015"/>
              <a:ext cx="2657647" cy="155819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218471" y="5731582"/>
            <a:ext cx="14920228" cy="4702796"/>
            <a:chOff x="-1218471" y="5731582"/>
            <a:chExt cx="14920228" cy="470279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18471" y="5731582"/>
              <a:ext cx="14920228" cy="470279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467952" y="5622212"/>
            <a:ext cx="14920228" cy="4682085"/>
            <a:chOff x="13467952" y="5622212"/>
            <a:chExt cx="14920228" cy="468208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67952" y="5622212"/>
              <a:ext cx="14920228" cy="468208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47619" y="0"/>
            <a:ext cx="21866721" cy="728256"/>
            <a:chOff x="47619" y="0"/>
            <a:chExt cx="21866721" cy="728256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47619" y="0"/>
              <a:ext cx="7282558" cy="728256"/>
              <a:chOff x="47619" y="0"/>
              <a:chExt cx="7282558" cy="728256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7619" y="0"/>
                <a:ext cx="7282558" cy="728256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7330177" y="0"/>
              <a:ext cx="7282558" cy="728256"/>
              <a:chOff x="7330177" y="0"/>
              <a:chExt cx="7282558" cy="728256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30177" y="0"/>
                <a:ext cx="7282558" cy="728256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4631782" y="0"/>
              <a:ext cx="7282558" cy="728256"/>
              <a:chOff x="14631782" y="0"/>
              <a:chExt cx="7282558" cy="728256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631782" y="0"/>
                <a:ext cx="7282558" cy="728256"/>
              </a:xfrm>
              <a:prstGeom prst="rect">
                <a:avLst/>
              </a:prstGeom>
            </p:spPr>
          </p:pic>
        </p:grpSp>
      </p:grpSp>
      <p:grpSp>
        <p:nvGrpSpPr>
          <p:cNvPr id="1008" name="그룹 1008"/>
          <p:cNvGrpSpPr/>
          <p:nvPr/>
        </p:nvGrpSpPr>
        <p:grpSpPr>
          <a:xfrm>
            <a:off x="352697" y="6126127"/>
            <a:ext cx="2657647" cy="1558191"/>
            <a:chOff x="352697" y="6126127"/>
            <a:chExt cx="2657647" cy="155819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697" y="6126127"/>
              <a:ext cx="2657647" cy="155819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410334" y="885714"/>
            <a:ext cx="2307676" cy="1353002"/>
            <a:chOff x="1410334" y="885714"/>
            <a:chExt cx="2307676" cy="1353002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0334" y="885714"/>
              <a:ext cx="2307676" cy="1353002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62731" y="2101573"/>
            <a:ext cx="9686400" cy="1642057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14765" y="3726465"/>
            <a:ext cx="9151734" cy="16081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895" y="18583"/>
            <a:ext cx="18285714" cy="10399046"/>
            <a:chOff x="166895" y="18583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895" y="18583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544594" y="2551003"/>
            <a:ext cx="8022014" cy="6171429"/>
            <a:chOff x="8544594" y="2551003"/>
            <a:chExt cx="8022014" cy="617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4594" y="2551003"/>
              <a:ext cx="8022014" cy="617142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7737" y="-162215"/>
            <a:ext cx="13184686" cy="581268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879185" y="612174"/>
            <a:ext cx="932409" cy="1591292"/>
            <a:chOff x="2879185" y="612174"/>
            <a:chExt cx="932409" cy="159129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840" y="-122612"/>
              <a:ext cx="1864818" cy="3182584"/>
            </a:xfrm>
            <a:prstGeom prst="rect">
              <a:avLst/>
            </a:prstGeom>
          </p:spPr>
        </p:pic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79185" y="612174"/>
              <a:ext cx="932409" cy="159129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98088" y="2588169"/>
            <a:ext cx="5980330" cy="5788275"/>
            <a:chOff x="1398088" y="2588169"/>
            <a:chExt cx="5980330" cy="5788275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8088" y="2588169"/>
              <a:ext cx="5980330" cy="578827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8993831" y="7348752"/>
            <a:ext cx="679005" cy="588048"/>
            <a:chOff x="8993831" y="7348752"/>
            <a:chExt cx="679005" cy="58804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0800000">
              <a:off x="8993831" y="7348752"/>
              <a:ext cx="679005" cy="58804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8993831" y="5985885"/>
            <a:ext cx="679005" cy="588048"/>
            <a:chOff x="8993831" y="5985885"/>
            <a:chExt cx="679005" cy="588048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0">
              <a:off x="8993831" y="5985885"/>
              <a:ext cx="679005" cy="58804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8993831" y="4554809"/>
            <a:ext cx="679005" cy="588048"/>
            <a:chOff x="8993831" y="4554809"/>
            <a:chExt cx="679005" cy="588048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0800000">
              <a:off x="8993831" y="4554809"/>
              <a:ext cx="679005" cy="588048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8993831" y="3191942"/>
            <a:ext cx="679005" cy="588048"/>
            <a:chOff x="8993831" y="3191942"/>
            <a:chExt cx="679005" cy="588048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0">
              <a:off x="8993831" y="3191942"/>
              <a:ext cx="679005" cy="588048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034288" y="2995755"/>
            <a:ext cx="3882573" cy="1012090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1145" y="4367640"/>
            <a:ext cx="3428489" cy="100294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034288" y="5808202"/>
            <a:ext cx="3871602" cy="1004775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879185" y="3797786"/>
            <a:ext cx="2302744" cy="3455294"/>
            <a:chOff x="2879185" y="3797786"/>
            <a:chExt cx="2302744" cy="345529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79185" y="3797786"/>
              <a:ext cx="2302744" cy="3455294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015717" y="7093974"/>
            <a:ext cx="3846003" cy="10084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EC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212533" y="0"/>
            <a:ext cx="18904695" cy="11331637"/>
            <a:chOff x="-212533" y="0"/>
            <a:chExt cx="18904695" cy="1133163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768353" y="6712590"/>
              <a:ext cx="15916033" cy="4615649"/>
              <a:chOff x="2768353" y="6712590"/>
              <a:chExt cx="15916033" cy="4615649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768353" y="6712590"/>
                <a:ext cx="15916033" cy="4615649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-212533" y="0"/>
              <a:ext cx="5483751" cy="2556799"/>
              <a:chOff x="-212533" y="0"/>
              <a:chExt cx="5483751" cy="2556799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-212533" y="0"/>
                <a:ext cx="5483751" cy="2556799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024675" y="0"/>
              <a:ext cx="5261039" cy="2452959"/>
              <a:chOff x="13024675" y="0"/>
              <a:chExt cx="5261039" cy="245295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024675" y="0"/>
                <a:ext cx="5261039" cy="2452959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3252033" y="3088056"/>
            <a:ext cx="11317073" cy="2577763"/>
            <a:chOff x="3252033" y="3088056"/>
            <a:chExt cx="11317073" cy="257776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2033" y="3088056"/>
              <a:ext cx="11317073" cy="2577763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3582" y="3186716"/>
            <a:ext cx="9476480" cy="2574028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49171" y="1652333"/>
            <a:ext cx="1874493" cy="15844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603995" y="6267015"/>
            <a:ext cx="2657647" cy="1558191"/>
            <a:chOff x="11603995" y="6267015"/>
            <a:chExt cx="2657647" cy="155819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03995" y="6267015"/>
              <a:ext cx="2657647" cy="155819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218471" y="5731582"/>
            <a:ext cx="14920228" cy="4702796"/>
            <a:chOff x="-1218471" y="5731582"/>
            <a:chExt cx="14920228" cy="470279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18471" y="5731582"/>
              <a:ext cx="14920228" cy="470279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442131" y="1356344"/>
            <a:ext cx="1512954" cy="2014310"/>
            <a:chOff x="4442131" y="1356344"/>
            <a:chExt cx="1512954" cy="201431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840000">
              <a:off x="4442131" y="1356344"/>
              <a:ext cx="1512954" cy="201431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069673" y="1839815"/>
            <a:ext cx="1659271" cy="1641658"/>
            <a:chOff x="7069673" y="1839815"/>
            <a:chExt cx="1659271" cy="164165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9673" y="1839815"/>
              <a:ext cx="1659271" cy="1641658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765012" y="1379978"/>
            <a:ext cx="1218905" cy="1994435"/>
            <a:chOff x="9765012" y="1379978"/>
            <a:chExt cx="1218905" cy="1994435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60000">
              <a:off x="9765012" y="1379978"/>
              <a:ext cx="1218905" cy="199443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133457" y="5603629"/>
            <a:ext cx="14920228" cy="4682085"/>
            <a:chOff x="13133457" y="5603629"/>
            <a:chExt cx="14920228" cy="468208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33457" y="5603629"/>
              <a:ext cx="14920228" cy="468208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67867" y="5367454"/>
            <a:ext cx="21866721" cy="728256"/>
            <a:chOff x="67867" y="5367454"/>
            <a:chExt cx="21866721" cy="728256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67867" y="5367454"/>
              <a:ext cx="7282558" cy="728256"/>
              <a:chOff x="67867" y="5367454"/>
              <a:chExt cx="7282558" cy="728256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7867" y="5367454"/>
                <a:ext cx="7282558" cy="728256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7350425" y="5367454"/>
              <a:ext cx="7282558" cy="728256"/>
              <a:chOff x="7350425" y="5367454"/>
              <a:chExt cx="7282558" cy="728256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350425" y="5367454"/>
                <a:ext cx="7282558" cy="728256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4652030" y="5367454"/>
              <a:ext cx="7282558" cy="728256"/>
              <a:chOff x="14652030" y="5367454"/>
              <a:chExt cx="7282558" cy="728256"/>
            </a:xfrm>
          </p:grpSpPr>
          <p:pic>
            <p:nvPicPr>
              <p:cNvPr id="28" name="Object 2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652030" y="5367454"/>
                <a:ext cx="7282558" cy="728256"/>
              </a:xfrm>
              <a:prstGeom prst="rect">
                <a:avLst/>
              </a:prstGeom>
            </p:spPr>
          </p:pic>
        </p:grpSp>
      </p:grpSp>
      <p:grpSp>
        <p:nvGrpSpPr>
          <p:cNvPr id="1011" name="그룹 1011"/>
          <p:cNvGrpSpPr/>
          <p:nvPr/>
        </p:nvGrpSpPr>
        <p:grpSpPr>
          <a:xfrm>
            <a:off x="4565477" y="700164"/>
            <a:ext cx="8846726" cy="1006179"/>
            <a:chOff x="4565477" y="700164"/>
            <a:chExt cx="8846726" cy="1006179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5477" y="700164"/>
              <a:ext cx="8846726" cy="1006179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86021" y="682241"/>
            <a:ext cx="5234641" cy="900657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352697" y="6126127"/>
            <a:ext cx="2657647" cy="1558191"/>
            <a:chOff x="352697" y="6126127"/>
            <a:chExt cx="2657647" cy="1558191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697" y="6126127"/>
              <a:ext cx="2657647" cy="1558191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681520" y="692993"/>
            <a:ext cx="2307676" cy="1353002"/>
            <a:chOff x="1681520" y="692993"/>
            <a:chExt cx="2307676" cy="1353002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1520" y="692993"/>
              <a:ext cx="2307676" cy="1353002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3499516" y="1757885"/>
            <a:ext cx="14195891" cy="4368243"/>
            <a:chOff x="3499516" y="1757885"/>
            <a:chExt cx="14195891" cy="4368243"/>
          </a:xfrm>
        </p:grpSpPr>
        <p:grpSp>
          <p:nvGrpSpPr>
            <p:cNvPr id="1015" name="그룹 1015"/>
            <p:cNvGrpSpPr/>
            <p:nvPr/>
          </p:nvGrpSpPr>
          <p:grpSpPr>
            <a:xfrm>
              <a:off x="11516103" y="1813752"/>
              <a:ext cx="1375418" cy="2139443"/>
              <a:chOff x="11516103" y="1813752"/>
              <a:chExt cx="1375418" cy="2139443"/>
            </a:xfrm>
          </p:grpSpPr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 rot="-300000">
                <a:off x="11516103" y="1813752"/>
                <a:ext cx="1375418" cy="2139443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3499516" y="2869095"/>
              <a:ext cx="2868010" cy="2927445"/>
              <a:chOff x="3499516" y="2869095"/>
              <a:chExt cx="2868010" cy="2927445"/>
            </a:xfrm>
          </p:grpSpPr>
          <p:pic>
            <p:nvPicPr>
              <p:cNvPr id="46" name="Object 45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499516" y="2869095"/>
                <a:ext cx="2868010" cy="2927445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5979488" y="3198682"/>
              <a:ext cx="2868010" cy="2927445"/>
              <a:chOff x="5979488" y="3198682"/>
              <a:chExt cx="2868010" cy="2927445"/>
            </a:xfrm>
          </p:grpSpPr>
          <p:pic>
            <p:nvPicPr>
              <p:cNvPr id="49" name="Object 48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979488" y="3198682"/>
                <a:ext cx="2868010" cy="2927445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8465956" y="2869095"/>
              <a:ext cx="2868010" cy="2927445"/>
              <a:chOff x="8465956" y="2869095"/>
              <a:chExt cx="2868010" cy="2927445"/>
            </a:xfrm>
          </p:grpSpPr>
          <p:pic>
            <p:nvPicPr>
              <p:cNvPr id="52" name="Object 51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465956" y="2869095"/>
                <a:ext cx="2868010" cy="2927445"/>
              </a:xfrm>
              <a:prstGeom prst="rect">
                <a:avLst/>
              </a:prstGeom>
            </p:spPr>
          </p:pic>
        </p:grpSp>
        <p:grpSp>
          <p:nvGrpSpPr>
            <p:cNvPr id="1019" name="그룹 1019"/>
            <p:cNvGrpSpPr/>
            <p:nvPr/>
          </p:nvGrpSpPr>
          <p:grpSpPr>
            <a:xfrm>
              <a:off x="10946556" y="3198682"/>
              <a:ext cx="2868010" cy="2927445"/>
              <a:chOff x="10946556" y="3198682"/>
              <a:chExt cx="2868010" cy="2927445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0946556" y="3198682"/>
                <a:ext cx="2868010" cy="2927445"/>
              </a:xfrm>
              <a:prstGeom prst="rect">
                <a:avLst/>
              </a:prstGeom>
            </p:spPr>
          </p:pic>
        </p:grpSp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83270" y="2903217"/>
              <a:ext cx="3449815" cy="3642221"/>
            </a:xfrm>
            <a:prstGeom prst="rect">
              <a:avLst/>
            </a:prstGeom>
          </p:spPr>
        </p:pic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10791" y="3307513"/>
              <a:ext cx="3407555" cy="3629015"/>
            </a:xfrm>
            <a:prstGeom prst="rect">
              <a:avLst/>
            </a:prstGeom>
          </p:spPr>
        </p:pic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79371" y="3100170"/>
              <a:ext cx="3323361" cy="3629015"/>
            </a:xfrm>
            <a:prstGeom prst="rect">
              <a:avLst/>
            </a:prstGeom>
          </p:spPr>
        </p:pic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77925" y="3307503"/>
              <a:ext cx="3407555" cy="3629015"/>
            </a:xfrm>
            <a:prstGeom prst="rect">
              <a:avLst/>
            </a:prstGeom>
          </p:spPr>
        </p:pic>
        <p:grpSp>
          <p:nvGrpSpPr>
            <p:cNvPr id="1020" name="그룹 1020"/>
            <p:cNvGrpSpPr/>
            <p:nvPr/>
          </p:nvGrpSpPr>
          <p:grpSpPr>
            <a:xfrm>
              <a:off x="15037760" y="2523408"/>
              <a:ext cx="2657647" cy="1558191"/>
              <a:chOff x="15037760" y="2523408"/>
              <a:chExt cx="2657647" cy="1558191"/>
            </a:xfrm>
          </p:grpSpPr>
          <p:pic>
            <p:nvPicPr>
              <p:cNvPr id="62" name="Object 61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037760" y="2523408"/>
                <a:ext cx="2657647" cy="1558191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>
              <a:off x="13498573" y="2338663"/>
              <a:ext cx="2868010" cy="2927445"/>
              <a:chOff x="13498573" y="2338663"/>
              <a:chExt cx="2868010" cy="2927445"/>
            </a:xfrm>
          </p:grpSpPr>
          <p:pic>
            <p:nvPicPr>
              <p:cNvPr id="65" name="Object 6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3498573" y="2338663"/>
                <a:ext cx="2868010" cy="2927445"/>
              </a:xfrm>
              <a:prstGeom prst="rect">
                <a:avLst/>
              </a:prstGeom>
            </p:spPr>
          </p:pic>
        </p:grpSp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844402" y="2355232"/>
              <a:ext cx="3393029" cy="36422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895" y="8616260"/>
            <a:ext cx="18285714" cy="10399046"/>
            <a:chOff x="166895" y="861626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895" y="861626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70746" y="253891"/>
            <a:ext cx="1134581" cy="1122538"/>
            <a:chOff x="970746" y="253891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725" y="-234108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0746" y="253891"/>
              <a:ext cx="1134581" cy="11225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105327" y="198142"/>
            <a:ext cx="13775459" cy="7903222"/>
            <a:chOff x="2105327" y="198142"/>
            <a:chExt cx="13775459" cy="790322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05327" y="198142"/>
              <a:ext cx="13775459" cy="7903222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9812" y="-895750"/>
            <a:ext cx="18569207" cy="5812680"/>
          </a:xfrm>
          <a:prstGeom prst="rect">
            <a:avLst/>
          </a:prstGeom>
        </p:spPr>
      </p:pic>
      <p:pic>
        <p:nvPicPr>
          <p:cNvPr id="2" name="래미안-활동동영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9000" y="1376429"/>
            <a:ext cx="10115606" cy="6357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967583" y="885714"/>
            <a:ext cx="1134581" cy="1122538"/>
            <a:chOff x="3967583" y="885714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3562" y="397715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7583" y="885714"/>
              <a:ext cx="1134581" cy="1122538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5978" y="-755863"/>
            <a:ext cx="9506297" cy="581369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13289443" y="5487812"/>
            <a:ext cx="4187893" cy="4187893"/>
            <a:chOff x="13289443" y="5487812"/>
            <a:chExt cx="4187893" cy="418789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89443" y="548781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101549" y="5487812"/>
            <a:ext cx="4187893" cy="4187893"/>
            <a:chOff x="9101549" y="5487812"/>
            <a:chExt cx="4187893" cy="4187893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01549" y="548781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4954964" y="5735661"/>
            <a:ext cx="4187893" cy="4187893"/>
            <a:chOff x="4954964" y="5735661"/>
            <a:chExt cx="4187893" cy="4187893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54964" y="5735661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707730" y="5487812"/>
            <a:ext cx="4187893" cy="4187893"/>
            <a:chOff x="707730" y="5487812"/>
            <a:chExt cx="4187893" cy="4187893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7730" y="548781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590622" y="1915337"/>
            <a:ext cx="4187893" cy="4187893"/>
            <a:chOff x="4590622" y="1915337"/>
            <a:chExt cx="4187893" cy="4187893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90622" y="1915337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8711093" y="1994482"/>
            <a:ext cx="4187893" cy="4187893"/>
            <a:chOff x="8711093" y="1994482"/>
            <a:chExt cx="4187893" cy="4187893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11093" y="199448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2898987" y="2008252"/>
            <a:ext cx="4187893" cy="4187893"/>
            <a:chOff x="12898987" y="2008252"/>
            <a:chExt cx="4187893" cy="4187893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98987" y="200825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402729" y="1915337"/>
            <a:ext cx="4187893" cy="4187893"/>
            <a:chOff x="402729" y="1915337"/>
            <a:chExt cx="4187893" cy="4187893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2729" y="1915337"/>
              <a:ext cx="4187893" cy="4187893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8714" y="4721488"/>
            <a:ext cx="2722453" cy="683792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394094" y="4706651"/>
            <a:ext cx="3288164" cy="683411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08492" y="4935445"/>
            <a:ext cx="3499781" cy="683411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953525" y="4935449"/>
            <a:ext cx="3323592" cy="684174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-57141" y="8655180"/>
            <a:ext cx="4093301" cy="686078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477732" y="8655180"/>
            <a:ext cx="3883588" cy="684173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252611" y="8655180"/>
            <a:ext cx="2729310" cy="683411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770152" y="8362152"/>
            <a:ext cx="3917873" cy="6841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9F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399046"/>
            <a:chOff x="0" y="0"/>
            <a:chExt cx="18285714" cy="103990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3990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967583" y="885714"/>
            <a:ext cx="1134581" cy="1122538"/>
            <a:chOff x="3967583" y="885714"/>
            <a:chExt cx="1134581" cy="11225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3562" y="397715"/>
              <a:ext cx="2269162" cy="2245075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7583" y="885714"/>
              <a:ext cx="1134581" cy="1122538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7354" y="-774446"/>
            <a:ext cx="9506297" cy="581369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-247619" y="8032038"/>
            <a:ext cx="19114742" cy="2351018"/>
            <a:chOff x="-247619" y="8032038"/>
            <a:chExt cx="19114742" cy="235101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-247619" y="8032361"/>
              <a:ext cx="9677226" cy="2350695"/>
              <a:chOff x="-247619" y="8032361"/>
              <a:chExt cx="9677226" cy="2350695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247619" y="8032361"/>
                <a:ext cx="9677226" cy="235069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9189897" y="8032038"/>
              <a:ext cx="9677226" cy="2350695"/>
              <a:chOff x="9189897" y="8032038"/>
              <a:chExt cx="9677226" cy="2350695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189897" y="8032038"/>
                <a:ext cx="9677226" cy="235069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4954964" y="5735661"/>
            <a:ext cx="4187893" cy="4187893"/>
            <a:chOff x="4954964" y="5735661"/>
            <a:chExt cx="4187893" cy="418789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4964" y="5735661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707730" y="5487812"/>
            <a:ext cx="4187893" cy="4187893"/>
            <a:chOff x="707730" y="5487812"/>
            <a:chExt cx="4187893" cy="4187893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730" y="548781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89147" y="1822421"/>
            <a:ext cx="4187893" cy="4187893"/>
            <a:chOff x="689147" y="1822421"/>
            <a:chExt cx="4187893" cy="4187893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9147" y="1822421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8711093" y="1994482"/>
            <a:ext cx="4187893" cy="4187893"/>
            <a:chOff x="8711093" y="1994482"/>
            <a:chExt cx="4187893" cy="4187893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11093" y="199448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898987" y="2008252"/>
            <a:ext cx="4187893" cy="4187893"/>
            <a:chOff x="12898987" y="2008252"/>
            <a:chExt cx="4187893" cy="4187893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98987" y="2008252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4877040" y="1600036"/>
            <a:ext cx="4187893" cy="4187893"/>
            <a:chOff x="4877040" y="1600036"/>
            <a:chExt cx="4187893" cy="4187893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77040" y="1600036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9142857" y="5562144"/>
            <a:ext cx="4187893" cy="4187893"/>
            <a:chOff x="9142857" y="5562144"/>
            <a:chExt cx="4187893" cy="4187893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42857" y="5562144"/>
              <a:ext cx="4187893" cy="418789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2898987" y="5562144"/>
            <a:ext cx="4187893" cy="4187893"/>
            <a:chOff x="12898987" y="5562144"/>
            <a:chExt cx="4187893" cy="4187893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98987" y="5562144"/>
              <a:ext cx="4187893" cy="4187893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136057" y="4477385"/>
            <a:ext cx="1637883" cy="686078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156703" y="4440219"/>
            <a:ext cx="1636740" cy="683411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643137" y="4688068"/>
            <a:ext cx="2334826" cy="684173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734264" y="4590490"/>
            <a:ext cx="3009865" cy="730267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06303" y="8332771"/>
            <a:ext cx="3361289" cy="730267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402543" y="8332771"/>
            <a:ext cx="3227584" cy="6834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182</Words>
  <Application>Microsoft Office PowerPoint</Application>
  <PresentationFormat>사용자 지정</PresentationFormat>
  <Paragraphs>24</Paragraphs>
  <Slides>23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7" baseType="lpstr">
      <vt:lpstr>?? ??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Windows 사용자</cp:lastModifiedBy>
  <cp:revision>6</cp:revision>
  <dcterms:created xsi:type="dcterms:W3CDTF">2022-02-23T13:35:38Z</dcterms:created>
  <dcterms:modified xsi:type="dcterms:W3CDTF">2022-02-23T08:56:50Z</dcterms:modified>
</cp:coreProperties>
</file>